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2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2" r:id="rId35"/>
    <p:sldId id="300" r:id="rId36"/>
    <p:sldId id="301" r:id="rId37"/>
    <p:sldId id="303" r:id="rId38"/>
    <p:sldId id="304" r:id="rId39"/>
    <p:sldId id="30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 Moon" initials="SM" lastIdx="1" clrIdx="0">
    <p:extLst>
      <p:ext uri="{19B8F6BF-5375-455C-9EA6-DF929625EA0E}">
        <p15:presenceInfo xmlns:p15="http://schemas.microsoft.com/office/powerpoint/2012/main" userId="cab582f3b8266e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670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2T12:35:16.842" idx="1">
    <p:pos x="10" y="10"/>
    <p:text>, entre les deux au lieux de deux requettes separés</p:text>
    <p:extLst>
      <p:ext uri="{C676402C-5697-4E1C-873F-D02D1690AC5C}">
        <p15:threadingInfo xmlns:p15="http://schemas.microsoft.com/office/powerpoint/2012/main" timeZoneBias="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4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6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1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91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7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3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2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8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5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5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23A3EF-B161-49B5-90C1-EFB4B7635C89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60F9EA8-40D6-4A9F-BAB8-E086C596E040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33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MA" dirty="0" smtClean="0"/>
              <a:t>SQL Workshop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MA" dirty="0" smtClean="0"/>
              <a:t>Atelier 1</a:t>
            </a:r>
          </a:p>
          <a:p>
            <a:pPr algn="r"/>
            <a:r>
              <a:rPr lang="fr-MA" sz="1400" b="1" dirty="0" smtClean="0">
                <a:solidFill>
                  <a:schemeClr val="tx1"/>
                </a:solidFill>
              </a:rPr>
              <a:t>Sara </a:t>
            </a:r>
            <a:r>
              <a:rPr lang="fr-MA" sz="1400" b="1" dirty="0" err="1" smtClean="0">
                <a:solidFill>
                  <a:schemeClr val="tx1"/>
                </a:solidFill>
              </a:rPr>
              <a:t>marhoum</a:t>
            </a:r>
            <a:endParaRPr lang="fr-MA" sz="1400" b="1" dirty="0" smtClean="0">
              <a:solidFill>
                <a:schemeClr val="tx1"/>
              </a:solidFill>
            </a:endParaRPr>
          </a:p>
          <a:p>
            <a:pPr algn="r"/>
            <a:r>
              <a:rPr lang="fr-MA" sz="1400" b="1" dirty="0" smtClean="0">
                <a:solidFill>
                  <a:schemeClr val="tx1"/>
                </a:solidFill>
              </a:rPr>
              <a:t>05/2020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667" t="27039" r="17667" b="19036"/>
          <a:stretch/>
        </p:blipFill>
        <p:spPr>
          <a:xfrm>
            <a:off x="0" y="777240"/>
            <a:ext cx="12192000" cy="5547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73" y="323334"/>
            <a:ext cx="559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5/ </a:t>
            </a:r>
            <a:r>
              <a:rPr lang="en-US" dirty="0" err="1" smtClean="0"/>
              <a:t>Sélectionnez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917" t="11036" r="17583" b="37112"/>
          <a:stretch/>
        </p:blipFill>
        <p:spPr>
          <a:xfrm>
            <a:off x="0" y="960120"/>
            <a:ext cx="12161520" cy="533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199" y="303369"/>
            <a:ext cx="78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6/ </a:t>
            </a:r>
            <a:r>
              <a:rPr lang="en-US" dirty="0" err="1" smtClean="0"/>
              <a:t>Sélectionner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et les prix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50" t="26445" r="17750" b="18593"/>
          <a:stretch/>
        </p:blipFill>
        <p:spPr>
          <a:xfrm>
            <a:off x="0" y="685800"/>
            <a:ext cx="12161520" cy="56540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199" y="303369"/>
            <a:ext cx="78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6/ </a:t>
            </a:r>
            <a:r>
              <a:rPr lang="en-US" dirty="0" err="1" smtClean="0"/>
              <a:t>Sélectionner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et les prix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1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917" t="10889" r="17500" b="37111"/>
          <a:stretch/>
        </p:blipFill>
        <p:spPr>
          <a:xfrm>
            <a:off x="0" y="1005840"/>
            <a:ext cx="12176760" cy="5349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4734" y="337235"/>
            <a:ext cx="764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7/ </a:t>
            </a:r>
            <a:r>
              <a:rPr lang="en-US" dirty="0" err="1" smtClean="0"/>
              <a:t>Sélectionner</a:t>
            </a:r>
            <a:r>
              <a:rPr lang="en-US" dirty="0" smtClean="0"/>
              <a:t> le nom des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inférieur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200 $.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50" t="26445" r="17750" b="20074"/>
          <a:stretch/>
        </p:blipFill>
        <p:spPr>
          <a:xfrm>
            <a:off x="0" y="792480"/>
            <a:ext cx="12161520" cy="5501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4734" y="337235"/>
            <a:ext cx="764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7/ </a:t>
            </a:r>
            <a:r>
              <a:rPr lang="en-US" dirty="0" err="1" smtClean="0"/>
              <a:t>Sélectionner</a:t>
            </a:r>
            <a:r>
              <a:rPr lang="en-US" dirty="0" smtClean="0"/>
              <a:t> le nom des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inférieur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200 $.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833" t="11037" r="17750" b="37259"/>
          <a:stretch/>
        </p:blipFill>
        <p:spPr>
          <a:xfrm>
            <a:off x="0" y="1005840"/>
            <a:ext cx="12146280" cy="53187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1666" y="337235"/>
            <a:ext cx="8212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8/ </a:t>
            </a:r>
            <a:r>
              <a:rPr lang="en-US" dirty="0" err="1" smtClean="0"/>
              <a:t>Sélectionnez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compris</a:t>
            </a:r>
            <a:r>
              <a:rPr lang="en-US" dirty="0" smtClean="0"/>
              <a:t> entre 60 et 120 dollars.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50" t="26445" r="17750" b="20074"/>
          <a:stretch/>
        </p:blipFill>
        <p:spPr>
          <a:xfrm>
            <a:off x="0" y="822960"/>
            <a:ext cx="12161520" cy="5501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1666" y="337235"/>
            <a:ext cx="8212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8/ </a:t>
            </a:r>
            <a:r>
              <a:rPr lang="en-US" dirty="0" err="1" smtClean="0"/>
              <a:t>Sélectionnez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prix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compris</a:t>
            </a:r>
            <a:r>
              <a:rPr lang="en-US" dirty="0" smtClean="0"/>
              <a:t> entre 60 et 120 dollars.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5833" t="11185" r="17666" b="35926"/>
          <a:stretch/>
        </p:blipFill>
        <p:spPr>
          <a:xfrm>
            <a:off x="0" y="853440"/>
            <a:ext cx="12161520" cy="5440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2466" y="235635"/>
            <a:ext cx="9330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9/ </a:t>
            </a:r>
            <a:r>
              <a:rPr lang="en-US" dirty="0" err="1" smtClean="0"/>
              <a:t>Sélectionnez</a:t>
            </a:r>
            <a:r>
              <a:rPr lang="en-US" dirty="0" smtClean="0"/>
              <a:t> le nom et le prix </a:t>
            </a:r>
            <a:r>
              <a:rPr lang="en-US" dirty="0" err="1" smtClean="0"/>
              <a:t>en</a:t>
            </a:r>
            <a:r>
              <a:rPr lang="en-US" dirty="0" smtClean="0"/>
              <a:t> cents (</a:t>
            </a:r>
            <a:r>
              <a:rPr lang="en-US" dirty="0" err="1" smtClean="0"/>
              <a:t>c'est</a:t>
            </a:r>
            <a:r>
              <a:rPr lang="en-US" dirty="0" smtClean="0"/>
              <a:t>-à-dire que le prix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multiplié</a:t>
            </a:r>
            <a:r>
              <a:rPr lang="en-US" dirty="0" smtClean="0"/>
              <a:t> par 100).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667" t="26296" r="17750" b="21408"/>
          <a:stretch/>
        </p:blipFill>
        <p:spPr>
          <a:xfrm>
            <a:off x="0" y="944880"/>
            <a:ext cx="12176760" cy="5379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2466" y="235635"/>
            <a:ext cx="9330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9/ </a:t>
            </a:r>
            <a:r>
              <a:rPr lang="en-US" dirty="0" err="1" smtClean="0"/>
              <a:t>Sélectionnez</a:t>
            </a:r>
            <a:r>
              <a:rPr lang="en-US" dirty="0" smtClean="0"/>
              <a:t> le nom et le prix </a:t>
            </a:r>
            <a:r>
              <a:rPr lang="en-US" dirty="0" err="1" smtClean="0"/>
              <a:t>en</a:t>
            </a:r>
            <a:r>
              <a:rPr lang="en-US" dirty="0" smtClean="0"/>
              <a:t> cents (</a:t>
            </a:r>
            <a:r>
              <a:rPr lang="en-US" dirty="0" err="1" smtClean="0"/>
              <a:t>c'est</a:t>
            </a:r>
            <a:r>
              <a:rPr lang="en-US" dirty="0" smtClean="0"/>
              <a:t>-à-dire que le prix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multiplié</a:t>
            </a:r>
            <a:r>
              <a:rPr lang="en-US" dirty="0" smtClean="0"/>
              <a:t> par 100).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6000" t="10889" r="17583" b="36963"/>
          <a:stretch/>
        </p:blipFill>
        <p:spPr>
          <a:xfrm>
            <a:off x="0" y="960120"/>
            <a:ext cx="12146280" cy="53644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458" y="314867"/>
            <a:ext cx="459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7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10969" b="27365"/>
          <a:stretch/>
        </p:blipFill>
        <p:spPr>
          <a:xfrm>
            <a:off x="0" y="516467"/>
            <a:ext cx="12192000" cy="5842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3201" y="116357"/>
            <a:ext cx="5130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1/ Créer la base donnée sous nom "boutique".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84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583" t="21407" r="17834" b="27333"/>
          <a:stretch/>
        </p:blipFill>
        <p:spPr>
          <a:xfrm>
            <a:off x="15240" y="1066800"/>
            <a:ext cx="12176760" cy="52730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458" y="314867"/>
            <a:ext cx="459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9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5917" t="11037" r="17583" b="37259"/>
          <a:stretch/>
        </p:blipFill>
        <p:spPr>
          <a:xfrm>
            <a:off x="0" y="990600"/>
            <a:ext cx="12161520" cy="53187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" y="328768"/>
            <a:ext cx="8517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11/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code fabricant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49" t="22295" r="17667" b="27038"/>
          <a:stretch/>
        </p:blipFill>
        <p:spPr>
          <a:xfrm>
            <a:off x="0" y="1143000"/>
            <a:ext cx="12176760" cy="5212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" y="328768"/>
            <a:ext cx="8517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11/ </a:t>
            </a:r>
            <a:r>
              <a:rPr lang="en-US" dirty="0" err="1" smtClean="0"/>
              <a:t>Calculer</a:t>
            </a:r>
            <a:r>
              <a:rPr lang="en-US" dirty="0" smtClean="0"/>
              <a:t> le prix </a:t>
            </a:r>
            <a:r>
              <a:rPr lang="en-US" dirty="0" err="1" smtClean="0"/>
              <a:t>moyen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le code fabricant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9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7083" t="11481" r="50416" b="36964"/>
          <a:stretch/>
        </p:blipFill>
        <p:spPr>
          <a:xfrm>
            <a:off x="0" y="1082040"/>
            <a:ext cx="5943600" cy="53035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5499" t="31037" r="50499" b="17704"/>
          <a:stretch/>
        </p:blipFill>
        <p:spPr>
          <a:xfrm>
            <a:off x="5943600" y="1112520"/>
            <a:ext cx="6217920" cy="52730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406122"/>
            <a:ext cx="966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12/ </a:t>
            </a:r>
            <a:r>
              <a:rPr lang="en-US" dirty="0" err="1"/>
              <a:t>Calculer</a:t>
            </a:r>
            <a:r>
              <a:rPr lang="en-US" dirty="0"/>
              <a:t> le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produits</a:t>
            </a:r>
            <a:r>
              <a:rPr lang="en-US" dirty="0"/>
              <a:t> </a:t>
            </a:r>
            <a:r>
              <a:rPr lang="en-US" dirty="0" err="1"/>
              <a:t>dont</a:t>
            </a:r>
            <a:r>
              <a:rPr lang="en-US" dirty="0"/>
              <a:t> le prix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supérieur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égal</a:t>
            </a:r>
            <a:r>
              <a:rPr lang="en-US" dirty="0"/>
              <a:t> à 180 dollars.</a:t>
            </a:r>
          </a:p>
        </p:txBody>
      </p:sp>
    </p:spTree>
    <p:extLst>
      <p:ext uri="{BB962C8B-B14F-4D97-AF65-F5344CB8AC3E}">
        <p14:creationId xmlns:p14="http://schemas.microsoft.com/office/powerpoint/2010/main" val="271680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833" t="11778" r="49416" b="37111"/>
          <a:stretch/>
        </p:blipFill>
        <p:spPr>
          <a:xfrm>
            <a:off x="0" y="1097280"/>
            <a:ext cx="6355080" cy="52578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5833" t="22592" r="52333" b="25557"/>
          <a:stretch/>
        </p:blipFill>
        <p:spPr>
          <a:xfrm>
            <a:off x="6355080" y="1036320"/>
            <a:ext cx="5821680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" y="222796"/>
            <a:ext cx="96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13/ </a:t>
            </a:r>
            <a:r>
              <a:rPr lang="en-US" dirty="0" err="1"/>
              <a:t>Sélectionner</a:t>
            </a:r>
            <a:r>
              <a:rPr lang="en-US" dirty="0"/>
              <a:t> le nom et le prix de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produits</a:t>
            </a:r>
            <a:r>
              <a:rPr lang="en-US" dirty="0"/>
              <a:t> </a:t>
            </a:r>
            <a:r>
              <a:rPr lang="en-US" dirty="0" err="1"/>
              <a:t>dont</a:t>
            </a:r>
            <a:r>
              <a:rPr lang="en-US" dirty="0"/>
              <a:t> le prix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supérieur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égal</a:t>
            </a:r>
            <a:r>
              <a:rPr lang="en-US" dirty="0"/>
              <a:t> à 180 dollars, </a:t>
            </a:r>
          </a:p>
          <a:p>
            <a:r>
              <a:rPr lang="en-US" dirty="0"/>
              <a:t>    et trier </a:t>
            </a:r>
            <a:r>
              <a:rPr lang="en-US" dirty="0" err="1"/>
              <a:t>d'abord</a:t>
            </a:r>
            <a:r>
              <a:rPr lang="en-US" dirty="0"/>
              <a:t> par prix (par </a:t>
            </a:r>
            <a:r>
              <a:rPr lang="en-US" dirty="0" err="1"/>
              <a:t>ordre</a:t>
            </a:r>
            <a:r>
              <a:rPr lang="en-US" dirty="0"/>
              <a:t> </a:t>
            </a:r>
            <a:r>
              <a:rPr lang="en-US" dirty="0" err="1"/>
              <a:t>décroissant</a:t>
            </a:r>
            <a:r>
              <a:rPr lang="en-US" dirty="0"/>
              <a:t>), </a:t>
            </a:r>
            <a:r>
              <a:rPr lang="en-US" dirty="0" err="1"/>
              <a:t>puis</a:t>
            </a:r>
            <a:r>
              <a:rPr lang="en-US" dirty="0"/>
              <a:t> par nom (par </a:t>
            </a:r>
            <a:r>
              <a:rPr lang="en-US" dirty="0" err="1"/>
              <a:t>ordre</a:t>
            </a:r>
            <a:r>
              <a:rPr lang="en-US" dirty="0"/>
              <a:t> croissant).</a:t>
            </a:r>
          </a:p>
        </p:txBody>
      </p:sp>
    </p:spTree>
    <p:extLst>
      <p:ext uri="{BB962C8B-B14F-4D97-AF65-F5344CB8AC3E}">
        <p14:creationId xmlns:p14="http://schemas.microsoft.com/office/powerpoint/2010/main" val="395783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833" t="11629" r="49250" b="37111"/>
          <a:stretch/>
        </p:blipFill>
        <p:spPr>
          <a:xfrm>
            <a:off x="0" y="1066800"/>
            <a:ext cx="6385560" cy="52730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5750" t="23334" r="52583" b="25703"/>
          <a:stretch/>
        </p:blipFill>
        <p:spPr>
          <a:xfrm>
            <a:off x="6385560" y="1066800"/>
            <a:ext cx="5791200" cy="52425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" y="222796"/>
            <a:ext cx="96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13/ </a:t>
            </a:r>
            <a:r>
              <a:rPr lang="en-US" dirty="0" err="1"/>
              <a:t>Sélectionner</a:t>
            </a:r>
            <a:r>
              <a:rPr lang="en-US" dirty="0"/>
              <a:t> le nom et le prix de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produits</a:t>
            </a:r>
            <a:r>
              <a:rPr lang="en-US" dirty="0"/>
              <a:t> </a:t>
            </a:r>
            <a:r>
              <a:rPr lang="en-US" dirty="0" err="1"/>
              <a:t>dont</a:t>
            </a:r>
            <a:r>
              <a:rPr lang="en-US" dirty="0"/>
              <a:t> le prix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supérieur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égal</a:t>
            </a:r>
            <a:r>
              <a:rPr lang="en-US" dirty="0"/>
              <a:t> à 180 dollars, </a:t>
            </a:r>
          </a:p>
          <a:p>
            <a:r>
              <a:rPr lang="en-US" dirty="0"/>
              <a:t>    et trier </a:t>
            </a:r>
            <a:r>
              <a:rPr lang="en-US" dirty="0" err="1"/>
              <a:t>d'abord</a:t>
            </a:r>
            <a:r>
              <a:rPr lang="en-US" dirty="0"/>
              <a:t> par prix (par </a:t>
            </a:r>
            <a:r>
              <a:rPr lang="en-US" dirty="0" err="1"/>
              <a:t>ordre</a:t>
            </a:r>
            <a:r>
              <a:rPr lang="en-US" dirty="0"/>
              <a:t> </a:t>
            </a:r>
            <a:r>
              <a:rPr lang="en-US" dirty="0" err="1"/>
              <a:t>décroissant</a:t>
            </a:r>
            <a:r>
              <a:rPr lang="en-US" dirty="0"/>
              <a:t>), </a:t>
            </a:r>
            <a:r>
              <a:rPr lang="en-US" dirty="0" err="1"/>
              <a:t>puis</a:t>
            </a:r>
            <a:r>
              <a:rPr lang="en-US" dirty="0"/>
              <a:t> par nom (par </a:t>
            </a:r>
            <a:r>
              <a:rPr lang="en-US" dirty="0" err="1"/>
              <a:t>ordre</a:t>
            </a:r>
            <a:r>
              <a:rPr lang="en-US" dirty="0"/>
              <a:t> croissant).</a:t>
            </a:r>
          </a:p>
        </p:txBody>
      </p:sp>
    </p:spTree>
    <p:extLst>
      <p:ext uri="{BB962C8B-B14F-4D97-AF65-F5344CB8AC3E}">
        <p14:creationId xmlns:p14="http://schemas.microsoft.com/office/powerpoint/2010/main" val="193548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583" t="29408" r="17834" b="18148"/>
          <a:stretch/>
        </p:blipFill>
        <p:spPr>
          <a:xfrm>
            <a:off x="0" y="960120"/>
            <a:ext cx="12176760" cy="53949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347395"/>
            <a:ext cx="1280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14/ </a:t>
            </a:r>
            <a:r>
              <a:rPr lang="en-US" dirty="0" err="1"/>
              <a:t>Sélectionnez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des </a:t>
            </a:r>
            <a:r>
              <a:rPr lang="en-US" dirty="0" err="1"/>
              <a:t>produits</a:t>
            </a:r>
            <a:r>
              <a:rPr lang="en-US" dirty="0"/>
              <a:t>, y </a:t>
            </a:r>
            <a:r>
              <a:rPr lang="en-US" dirty="0" err="1"/>
              <a:t>compris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relatives au fabricant de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produit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581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347395"/>
            <a:ext cx="1280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14/ </a:t>
            </a:r>
            <a:r>
              <a:rPr lang="en-US" dirty="0" err="1"/>
              <a:t>Sélectionnez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des </a:t>
            </a:r>
            <a:r>
              <a:rPr lang="en-US" dirty="0" err="1"/>
              <a:t>produits</a:t>
            </a:r>
            <a:r>
              <a:rPr lang="en-US" dirty="0"/>
              <a:t>, y </a:t>
            </a:r>
            <a:r>
              <a:rPr lang="en-US" dirty="0" err="1"/>
              <a:t>compris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relatives au fabricant de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produit</a:t>
            </a:r>
            <a:r>
              <a:rPr lang="en-US" dirty="0"/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917" t="29111" r="17583" b="18445"/>
          <a:stretch/>
        </p:blipFill>
        <p:spPr>
          <a:xfrm>
            <a:off x="0" y="899160"/>
            <a:ext cx="1216152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6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347395"/>
            <a:ext cx="1280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15/ Sélectionnez le nom du produit, le prix et le nom du fabricant de tous les </a:t>
            </a:r>
            <a:r>
              <a:rPr lang="fr-FR" dirty="0" smtClean="0"/>
              <a:t>produits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50" t="29111" r="17750" b="18148"/>
          <a:stretch/>
        </p:blipFill>
        <p:spPr>
          <a:xfrm>
            <a:off x="0" y="914400"/>
            <a:ext cx="12161520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6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347395"/>
            <a:ext cx="1280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15/ Sélectionnez le nom du produit, le prix et le nom du fabricant de tous les </a:t>
            </a:r>
            <a:r>
              <a:rPr lang="fr-FR" dirty="0" smtClean="0"/>
              <a:t>produits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749" t="29407" r="17834" b="18444"/>
          <a:stretch/>
        </p:blipFill>
        <p:spPr>
          <a:xfrm>
            <a:off x="0" y="975360"/>
            <a:ext cx="1214628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4695" t="11119" r="30222" b="36436"/>
          <a:stretch/>
        </p:blipFill>
        <p:spPr>
          <a:xfrm>
            <a:off x="0" y="944880"/>
            <a:ext cx="10073640" cy="539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592" y="303014"/>
            <a:ext cx="349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2/ </a:t>
            </a:r>
            <a:r>
              <a:rPr lang="en-US" dirty="0" err="1" smtClean="0"/>
              <a:t>Création</a:t>
            </a:r>
            <a:r>
              <a:rPr lang="en-US" dirty="0" smtClean="0"/>
              <a:t> de table Manufacturers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6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833" t="23334" r="17750" b="24371"/>
          <a:stretch/>
        </p:blipFill>
        <p:spPr>
          <a:xfrm>
            <a:off x="0" y="975360"/>
            <a:ext cx="12146280" cy="53797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3360" y="332155"/>
            <a:ext cx="1094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16/ </a:t>
            </a:r>
            <a:r>
              <a:rPr lang="en-US" dirty="0" err="1"/>
              <a:t>Sélectionnez</a:t>
            </a:r>
            <a:r>
              <a:rPr lang="en-US" dirty="0"/>
              <a:t> le prix </a:t>
            </a:r>
            <a:r>
              <a:rPr lang="en-US" dirty="0" err="1"/>
              <a:t>moyen</a:t>
            </a:r>
            <a:r>
              <a:rPr lang="en-US" dirty="0"/>
              <a:t> des </a:t>
            </a:r>
            <a:r>
              <a:rPr lang="en-US" dirty="0" err="1"/>
              <a:t>produits</a:t>
            </a:r>
            <a:r>
              <a:rPr lang="en-US" dirty="0"/>
              <a:t> de </a:t>
            </a:r>
            <a:r>
              <a:rPr lang="en-US" dirty="0" err="1"/>
              <a:t>chaque</a:t>
            </a:r>
            <a:r>
              <a:rPr lang="en-US" dirty="0"/>
              <a:t> fabricant,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indiquant</a:t>
            </a:r>
            <a:r>
              <a:rPr lang="en-US" dirty="0"/>
              <a:t> </a:t>
            </a:r>
            <a:r>
              <a:rPr lang="en-US" dirty="0" err="1"/>
              <a:t>uniquement</a:t>
            </a:r>
            <a:r>
              <a:rPr lang="en-US" dirty="0"/>
              <a:t> le code du fabricant.</a:t>
            </a:r>
          </a:p>
        </p:txBody>
      </p:sp>
    </p:spTree>
    <p:extLst>
      <p:ext uri="{BB962C8B-B14F-4D97-AF65-F5344CB8AC3E}">
        <p14:creationId xmlns:p14="http://schemas.microsoft.com/office/powerpoint/2010/main" val="6126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" y="332155"/>
            <a:ext cx="1094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17/ Sélectionnez le prix moyen des produits de chaque fabricant, en indiquant le nom du fabricant.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833" t="25852" r="17500" b="22000"/>
          <a:stretch/>
        </p:blipFill>
        <p:spPr>
          <a:xfrm>
            <a:off x="0" y="960120"/>
            <a:ext cx="1219200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" y="332155"/>
            <a:ext cx="1094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17/ Sélectionnez le prix moyen des produits de chaque fabricant, en indiquant le nom du fabricant.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50" t="29258" r="16166" b="18445"/>
          <a:stretch/>
        </p:blipFill>
        <p:spPr>
          <a:xfrm>
            <a:off x="0" y="929640"/>
            <a:ext cx="12451080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8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" y="332155"/>
            <a:ext cx="1094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18/ Sélectionnez les noms des fabricants dont les produits ont un prix moyen supérieur ou égal à 150 $.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833" t="29407" r="17667" b="18592"/>
          <a:stretch/>
        </p:blipFill>
        <p:spPr>
          <a:xfrm>
            <a:off x="0" y="990600"/>
            <a:ext cx="12161520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" y="332155"/>
            <a:ext cx="1094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18/ Sélectionnez les noms des fabricants dont les produits ont un prix moyen supérieur ou égal à 150 $.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833" t="19778" r="12833" b="29259"/>
          <a:stretch/>
        </p:blipFill>
        <p:spPr>
          <a:xfrm>
            <a:off x="0" y="1036320"/>
            <a:ext cx="1304544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" y="332155"/>
            <a:ext cx="1094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19/ Sélectionnez le nom et le prix du produit le moins cher.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917" t="23333" r="17583" b="23482"/>
          <a:stretch/>
        </p:blipFill>
        <p:spPr>
          <a:xfrm>
            <a:off x="0" y="899160"/>
            <a:ext cx="12161520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9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" y="332155"/>
            <a:ext cx="1094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19/ Sélectionnez le nom et le prix du produit le moins cher.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917" t="23630" r="17583" b="24370"/>
          <a:stretch/>
        </p:blipFill>
        <p:spPr>
          <a:xfrm>
            <a:off x="0" y="914400"/>
            <a:ext cx="12161520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" y="332155"/>
            <a:ext cx="1094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21/ Ajouter un nouveau produit : </a:t>
            </a:r>
            <a:r>
              <a:rPr lang="fr-FR" dirty="0" err="1"/>
              <a:t>Loudspeakers</a:t>
            </a:r>
            <a:r>
              <a:rPr lang="fr-FR" dirty="0"/>
              <a:t>, 70 $, </a:t>
            </a:r>
            <a:r>
              <a:rPr lang="fr-FR" dirty="0" err="1"/>
              <a:t>manufacter</a:t>
            </a:r>
            <a:r>
              <a:rPr lang="fr-FR" dirty="0"/>
              <a:t> 2 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749" t="19630" r="17834" b="14445"/>
          <a:stretch/>
        </p:blipFill>
        <p:spPr>
          <a:xfrm>
            <a:off x="0" y="929640"/>
            <a:ext cx="1214628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" y="332155"/>
            <a:ext cx="1094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22/ Mettre à jour le nom du produit 8 en "laser </a:t>
            </a:r>
            <a:r>
              <a:rPr lang="fr-FR" dirty="0" err="1"/>
              <a:t>Print</a:t>
            </a:r>
            <a:r>
              <a:rPr lang="fr-FR" dirty="0"/>
              <a:t>". 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833" t="19926" r="17666" b="15630"/>
          <a:stretch/>
        </p:blipFill>
        <p:spPr>
          <a:xfrm>
            <a:off x="0" y="868680"/>
            <a:ext cx="1216152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6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" y="332155"/>
            <a:ext cx="1094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24/ Appliquer une remise de 10 % à tous les produits dont le prix est supérieur ou égal à 120 $.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5750" t="19777" r="17750" b="17111"/>
          <a:stretch/>
        </p:blipFill>
        <p:spPr>
          <a:xfrm>
            <a:off x="0" y="838200"/>
            <a:ext cx="1216152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4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5751" t="11333" r="17666" b="35630"/>
          <a:stretch/>
        </p:blipFill>
        <p:spPr>
          <a:xfrm>
            <a:off x="0" y="868680"/>
            <a:ext cx="12176760" cy="5455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9046" y="272534"/>
            <a:ext cx="2995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2/ </a:t>
            </a:r>
            <a:r>
              <a:rPr lang="en-US" dirty="0" err="1" smtClean="0"/>
              <a:t>Création</a:t>
            </a:r>
            <a:r>
              <a:rPr lang="en-US" dirty="0" smtClean="0"/>
              <a:t> de table Products.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6000" t="11234" r="17500" b="37177"/>
          <a:stretch/>
        </p:blipFill>
        <p:spPr>
          <a:xfrm>
            <a:off x="-15240" y="1051560"/>
            <a:ext cx="12161520" cy="53187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6390" y="382601"/>
            <a:ext cx="5162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Manufacturers 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4666" t="26444" r="18917" b="21260"/>
          <a:stretch/>
        </p:blipFill>
        <p:spPr>
          <a:xfrm>
            <a:off x="0" y="944880"/>
            <a:ext cx="12146280" cy="53797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390" y="382601"/>
            <a:ext cx="5162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Manufacturers 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6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5833" t="11333" r="17416" b="37260"/>
          <a:stretch/>
        </p:blipFill>
        <p:spPr>
          <a:xfrm>
            <a:off x="0" y="1051560"/>
            <a:ext cx="12207240" cy="5288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327" y="348734"/>
            <a:ext cx="4604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Products 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8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833" t="31183" r="17500" b="14298"/>
          <a:stretch/>
        </p:blipFill>
        <p:spPr>
          <a:xfrm>
            <a:off x="0" y="685800"/>
            <a:ext cx="12192000" cy="5608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327" y="348734"/>
            <a:ext cx="4604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4/ </a:t>
            </a:r>
            <a:r>
              <a:rPr lang="en-US" dirty="0" err="1" smtClean="0"/>
              <a:t>Insérer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tableau Products les </a:t>
            </a:r>
            <a:r>
              <a:rPr lang="en-US" dirty="0" err="1" smtClean="0"/>
              <a:t>valeurs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6083" t="11479" r="17166" b="37113"/>
          <a:stretch/>
        </p:blipFill>
        <p:spPr>
          <a:xfrm>
            <a:off x="-15240" y="1066800"/>
            <a:ext cx="12207240" cy="52882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1173" y="323334"/>
            <a:ext cx="559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5/ </a:t>
            </a:r>
            <a:r>
              <a:rPr lang="en-US" dirty="0" err="1" smtClean="0"/>
              <a:t>Sélectionnez</a:t>
            </a:r>
            <a:r>
              <a:rPr lang="en-US" dirty="0" smtClean="0"/>
              <a:t> les </a:t>
            </a:r>
            <a:r>
              <a:rPr lang="en-US" dirty="0" err="1" smtClean="0"/>
              <a:t>noms</a:t>
            </a:r>
            <a:r>
              <a:rPr lang="en-US" dirty="0" smtClean="0"/>
              <a:t> de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du </a:t>
            </a:r>
            <a:r>
              <a:rPr lang="en-US" dirty="0" err="1" smtClean="0"/>
              <a:t>magasin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841</TotalTime>
  <Words>655</Words>
  <Application>Microsoft Office PowerPoint</Application>
  <PresentationFormat>Grand écran</PresentationFormat>
  <Paragraphs>44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2" baseType="lpstr">
      <vt:lpstr>Calibri</vt:lpstr>
      <vt:lpstr>Calibri Light</vt:lpstr>
      <vt:lpstr>Rétrospective</vt:lpstr>
      <vt:lpstr>SQL Workshop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Sun Moon</dc:creator>
  <cp:lastModifiedBy>Sun Moon</cp:lastModifiedBy>
  <cp:revision>41</cp:revision>
  <dcterms:created xsi:type="dcterms:W3CDTF">2020-05-11T16:55:53Z</dcterms:created>
  <dcterms:modified xsi:type="dcterms:W3CDTF">2020-05-12T19:22:06Z</dcterms:modified>
</cp:coreProperties>
</file>